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62" r:id="rId2"/>
    <p:sldId id="258" r:id="rId3"/>
    <p:sldId id="267" r:id="rId4"/>
    <p:sldId id="266" r:id="rId5"/>
    <p:sldId id="274" r:id="rId6"/>
    <p:sldId id="260" r:id="rId7"/>
    <p:sldId id="261" r:id="rId8"/>
    <p:sldId id="265" r:id="rId9"/>
    <p:sldId id="270" r:id="rId10"/>
    <p:sldId id="271" r:id="rId11"/>
    <p:sldId id="263" r:id="rId12"/>
    <p:sldId id="264" r:id="rId13"/>
    <p:sldId id="259" r:id="rId14"/>
    <p:sldId id="268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74" d="100"/>
          <a:sy n="74" d="100"/>
        </p:scale>
        <p:origin x="10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8DBEB-5ACB-4FF7-99EC-9A6CD68CC300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17ACE9-F7DF-490E-B1D8-C16CEA6A9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61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70FC4-6580-4EDC-9E11-AC7C3E41ABF2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FC3F5-6CF7-4BDD-B743-62403C8E8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09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FC3F5-6CF7-4BDD-B743-62403C8E89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49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FC3F5-6CF7-4BDD-B743-62403C8E896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77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FC3F5-6CF7-4BDD-B743-62403C8E89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142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FC3F5-6CF7-4BDD-B743-62403C8E89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3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FC3F5-6CF7-4BDD-B743-62403C8E89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15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 BTS Architecture</a:t>
            </a:r>
          </a:p>
          <a:p>
            <a:r>
              <a:rPr lang="en-US" dirty="0" smtClean="0"/>
              <a:t>Open BTS software architecture is an emulation of GSM 04.03. In uplink direction, data arriving from handsets to USRP is processed with Analog to Digital</a:t>
            </a:r>
          </a:p>
          <a:p>
            <a:r>
              <a:rPr lang="en-US" dirty="0" smtClean="0"/>
              <a:t>Converter (ADC). Data is then packaged with TCP/IP headers with time stamp and transferred to the host CPU using Gigabit Ethernet interface. Open BTS</a:t>
            </a:r>
          </a:p>
          <a:p>
            <a:pPr rtl="0"/>
            <a:r>
              <a:rPr lang="en-US" dirty="0" smtClean="0"/>
              <a:t>transceiver synchronizes the USRP with the GSM master clock and demodulates symbol vectors for each radio. TDM layer of the GSM stack </a:t>
            </a:r>
            <a:r>
              <a:rPr lang="en-US" dirty="0" err="1" smtClean="0"/>
              <a:t>demultiplexes</a:t>
            </a:r>
            <a:r>
              <a:rPr lang="en-US" dirty="0" smtClean="0"/>
              <a:t> each burst and passes on to FEC processor. Data Link Layer (L2) then accepts the corrected data and runs link layer, segmentation and retransmission (</a:t>
            </a:r>
            <a:r>
              <a:rPr lang="en-US" dirty="0" err="1" smtClean="0"/>
              <a:t>LAPDm</a:t>
            </a:r>
            <a:r>
              <a:rPr lang="en-US" dirty="0" smtClean="0"/>
              <a:t>) processor. Signaling and Connection Management of L3 determines the message protocol and calls the appropriate control function to </a:t>
            </a:r>
            <a:r>
              <a:rPr lang="en-US" dirty="0" err="1" smtClean="0"/>
              <a:t>deserialize</a:t>
            </a:r>
            <a:r>
              <a:rPr lang="en-US" dirty="0" smtClean="0"/>
              <a:t> the message and act on its content. These control-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functions also communicate with the outside world via SIP and 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protocols.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FC3F5-6CF7-4BDD-B743-62403C8E896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58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FC3F5-6CF7-4BDD-B743-62403C8E89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51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FC3F5-6CF7-4BDD-B743-62403C8E896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70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FC3F5-6CF7-4BDD-B743-62403C8E896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03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FC3F5-6CF7-4BDD-B743-62403C8E896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19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5108CE-6132-4FF6-AEA2-86337AB8D24C}" type="datetime1">
              <a:rPr lang="en-US" smtClean="0"/>
              <a:t>12/12/2013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E5AF4D-40E9-4AF3-BD95-CDD4385C5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334F52-C74B-4B13-BAC1-CB9A50E6FFE0}" type="datetime1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E5AF4D-40E9-4AF3-BD95-CDD4385C5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6CBB6C-259A-4C17-BF91-5153BE9CC8B4}" type="datetime1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E5AF4D-40E9-4AF3-BD95-CDD4385C5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BB48CF-FE82-4D65-AB7C-AC83B2E05BCF}" type="datetime1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E5AF4D-40E9-4AF3-BD95-CDD4385C54F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443240-831D-4995-A4A7-8DCA25F31A43}" type="datetime1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E5AF4D-40E9-4AF3-BD95-CDD4385C54F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B8C4ED-BC41-448C-8028-DE89FF4C65FB}" type="datetime1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E5AF4D-40E9-4AF3-BD95-CDD4385C54F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29DDFD-5ADF-40F3-9FE5-D67D6F4F7295}" type="datetime1">
              <a:rPr lang="en-US" smtClean="0"/>
              <a:t>12/12/2013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E5AF4D-40E9-4AF3-BD95-CDD4385C54F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3FD3AB-C77C-4EE7-8534-011555B26A9A}" type="datetime1">
              <a:rPr lang="en-US" smtClean="0"/>
              <a:t>12/12/2013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E5AF4D-40E9-4AF3-BD95-CDD4385C54F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366054-C51A-4C3B-9896-4CC91192286D}" type="datetime1">
              <a:rPr lang="en-US" smtClean="0"/>
              <a:t>12/12/2013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E5AF4D-40E9-4AF3-BD95-CDD4385C5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FD7A109-2696-4C1B-9001-DA55488BA662}" type="datetime1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E5AF4D-40E9-4AF3-BD95-CDD4385C54F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298C4C-E4C3-4D64-8C47-BDF035180D6A}" type="datetime1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E5AF4D-40E9-4AF3-BD95-CDD4385C54F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DA7A4F-F6E1-443F-9282-4577C793D009}" type="datetime1">
              <a:rPr lang="en-US" smtClean="0"/>
              <a:t>12/12/2013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1E5AF4D-40E9-4AF3-BD95-CDD4385C54F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129.186.215.201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ome.eng.iastate.edu/~gamari/CprE537_S12/index.html" TargetMode="External"/><Relationship Id="rId5" Type="http://schemas.openxmlformats.org/officeDocument/2006/relationships/hyperlink" Target="http://home.eng.iastate.edu/~gamari/" TargetMode="External"/><Relationship Id="rId4" Type="http://schemas.openxmlformats.org/officeDocument/2006/relationships/hyperlink" Target="http://seniord.ece.iastate.edu/dec1314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Wireless Security Lab</a:t>
            </a:r>
          </a:p>
          <a:p>
            <a:pPr lvl="1"/>
            <a:r>
              <a:rPr lang="en-US" dirty="0" smtClean="0"/>
              <a:t>Attacker and Defender Nodes</a:t>
            </a:r>
          </a:p>
          <a:p>
            <a:pPr lvl="1"/>
            <a:r>
              <a:rPr lang="en-US" dirty="0" smtClean="0"/>
              <a:t>Send wireless signals from Defender node to server</a:t>
            </a:r>
          </a:p>
          <a:p>
            <a:pPr lvl="1"/>
            <a:r>
              <a:rPr lang="en-US" dirty="0" smtClean="0"/>
              <a:t>Website to control VMware ESXi server</a:t>
            </a:r>
          </a:p>
          <a:p>
            <a:r>
              <a:rPr lang="en-US" dirty="0" smtClean="0"/>
              <a:t>OpenBTS (Base Transceiver Station)</a:t>
            </a:r>
          </a:p>
          <a:p>
            <a:pPr lvl="1"/>
            <a:r>
              <a:rPr lang="en-US" dirty="0" smtClean="0"/>
              <a:t>Implement using USRP </a:t>
            </a:r>
          </a:p>
          <a:p>
            <a:pPr lvl="2"/>
            <a:r>
              <a:rPr lang="en-US" dirty="0" smtClean="0"/>
              <a:t>Universal Software Radio Peripheral</a:t>
            </a:r>
          </a:p>
          <a:p>
            <a:pPr lvl="1"/>
            <a:r>
              <a:rPr lang="en-US" dirty="0" smtClean="0"/>
              <a:t>LabVIEW / GNURadio</a:t>
            </a:r>
          </a:p>
          <a:p>
            <a:pPr lvl="1"/>
            <a:r>
              <a:rPr lang="en-US" dirty="0" smtClean="0"/>
              <a:t>Phone Call, SMS</a:t>
            </a:r>
          </a:p>
          <a:p>
            <a:pPr marL="393192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Scope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Dec13-14 Wireless Security Lab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AF4D-40E9-4AF3-BD95-CDD4385C54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21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Front-end Website Testing</a:t>
            </a:r>
          </a:p>
          <a:p>
            <a:pPr lvl="1"/>
            <a:r>
              <a:rPr lang="en-US" dirty="0" smtClean="0"/>
              <a:t>Functional User Testing</a:t>
            </a:r>
          </a:p>
          <a:p>
            <a:r>
              <a:rPr lang="en-US" dirty="0" smtClean="0"/>
              <a:t>Back-end Modules</a:t>
            </a:r>
          </a:p>
          <a:p>
            <a:pPr lvl="1"/>
            <a:r>
              <a:rPr lang="en-US" dirty="0"/>
              <a:t>ESX Shell, ESX API’s</a:t>
            </a:r>
          </a:p>
          <a:p>
            <a:pPr lvl="1"/>
            <a:r>
              <a:rPr lang="en-US" dirty="0" smtClean="0"/>
              <a:t>Login System</a:t>
            </a:r>
          </a:p>
          <a:p>
            <a:pPr lvl="1"/>
            <a:r>
              <a:rPr lang="en-US" dirty="0" smtClean="0"/>
              <a:t>Class Creation</a:t>
            </a:r>
          </a:p>
          <a:p>
            <a:r>
              <a:rPr lang="en-US" dirty="0" smtClean="0"/>
              <a:t>System Infrastructure Testing</a:t>
            </a:r>
          </a:p>
          <a:p>
            <a:r>
              <a:rPr lang="en-US" dirty="0" smtClean="0"/>
              <a:t>System Integration Testing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Plan {Software}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AF4D-40E9-4AF3-BD95-CDD4385C54F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20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Webserver Location: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129.186.215.201</a:t>
            </a:r>
            <a:endParaRPr lang="en-US" dirty="0"/>
          </a:p>
          <a:p>
            <a:r>
              <a:rPr lang="en-US" dirty="0" smtClean="0"/>
              <a:t>Our Website: </a:t>
            </a:r>
          </a:p>
          <a:p>
            <a:pPr lvl="1"/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://seniord.ece.iastate.edu/dec1314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 smtClean="0"/>
              <a:t>George </a:t>
            </a:r>
            <a:r>
              <a:rPr lang="en-US" dirty="0" err="1" smtClean="0"/>
              <a:t>Amariucai’s</a:t>
            </a:r>
            <a:r>
              <a:rPr lang="en-US" dirty="0" smtClean="0"/>
              <a:t> Website:</a:t>
            </a:r>
          </a:p>
          <a:p>
            <a:pPr lvl="1"/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://home.eng.iastate.edu/~gamari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r>
              <a:rPr lang="en-US" dirty="0" err="1" smtClean="0"/>
              <a:t>CprE</a:t>
            </a:r>
            <a:r>
              <a:rPr lang="en-US" dirty="0" smtClean="0"/>
              <a:t> 537 Website:</a:t>
            </a:r>
          </a:p>
          <a:p>
            <a:pPr lvl="1"/>
            <a:r>
              <a:rPr lang="en-US" dirty="0" smtClean="0">
                <a:hlinkClick r:id="rId6"/>
              </a:rPr>
              <a:t>http</a:t>
            </a:r>
            <a:r>
              <a:rPr lang="en-US" dirty="0">
                <a:hlinkClick r:id="rId6"/>
              </a:rPr>
              <a:t>://home.eng.iastate.edu/~</a:t>
            </a:r>
            <a:r>
              <a:rPr lang="en-US" dirty="0" smtClean="0">
                <a:hlinkClick r:id="rId6"/>
              </a:rPr>
              <a:t>gamari/CprE537_S12/index.html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Dec13-14 Wireless Security Lab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AF4D-40E9-4AF3-BD95-CDD4385C54F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11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Dec13-14 Wireless Security Lab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AF4D-40E9-4AF3-BD95-CDD4385C54F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3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VMware</a:t>
            </a:r>
          </a:p>
          <a:p>
            <a:pPr lvl="1"/>
            <a:r>
              <a:rPr lang="en-US" dirty="0" smtClean="0"/>
              <a:t>Backend Support</a:t>
            </a:r>
          </a:p>
          <a:p>
            <a:r>
              <a:rPr lang="en-US" dirty="0" smtClean="0"/>
              <a:t>Kali Linux</a:t>
            </a:r>
          </a:p>
          <a:p>
            <a:pPr lvl="1"/>
            <a:r>
              <a:rPr lang="en-US" dirty="0" smtClean="0"/>
              <a:t>Attack Clients</a:t>
            </a:r>
          </a:p>
          <a:p>
            <a:r>
              <a:rPr lang="en-US" dirty="0" smtClean="0"/>
              <a:t>Ubuntu Client</a:t>
            </a:r>
          </a:p>
          <a:p>
            <a:pPr lvl="1"/>
            <a:r>
              <a:rPr lang="en-US" dirty="0" smtClean="0"/>
              <a:t>Data Transmission Client</a:t>
            </a:r>
          </a:p>
          <a:p>
            <a:r>
              <a:rPr lang="en-US" dirty="0" smtClean="0"/>
              <a:t>Webserver</a:t>
            </a:r>
          </a:p>
          <a:p>
            <a:pPr lvl="1"/>
            <a:r>
              <a:rPr lang="en-US" dirty="0" smtClean="0"/>
              <a:t>Interface to Launch Clients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Lab Implementation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Dec13-14 Wireless Security Lab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AF4D-40E9-4AF3-BD95-CDD4385C54F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1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Flowchart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125" y="1083681"/>
            <a:ext cx="5995750" cy="565822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AF4D-40E9-4AF3-BD95-CDD4385C54F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743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43"/>
          <a:stretch/>
        </p:blipFill>
        <p:spPr>
          <a:xfrm>
            <a:off x="17585" y="1981200"/>
            <a:ext cx="8776719" cy="3581400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GSM Network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AF4D-40E9-4AF3-BD95-CDD4385C54F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923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software-based GSM access point.</a:t>
            </a:r>
          </a:p>
          <a:p>
            <a:endParaRPr lang="en-US" dirty="0" smtClean="0"/>
          </a:p>
          <a:p>
            <a:r>
              <a:rPr lang="en-US" dirty="0" smtClean="0"/>
              <a:t>It uses open-source UNIX application to present a GSM air interface to standard GSM handset devices.</a:t>
            </a:r>
          </a:p>
          <a:p>
            <a:endParaRPr lang="en-US" dirty="0" smtClean="0"/>
          </a:p>
          <a:p>
            <a:r>
              <a:rPr lang="en-US" dirty="0" smtClean="0"/>
              <a:t>In other word OpenBTS = GSM + VoIP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OpenBTS?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009" y="76200"/>
            <a:ext cx="1371791" cy="238158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AF4D-40E9-4AF3-BD95-CDD4385C54F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24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14400"/>
            <a:ext cx="7772400" cy="525426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Lab Topography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Dec13-14 Wireless Security Lab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AF4D-40E9-4AF3-BD95-CDD4385C54F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1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98" y="1374223"/>
            <a:ext cx="7544603" cy="5129784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Architecture Diagram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AF4D-40E9-4AF3-BD95-CDD4385C54F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0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Architecture Diagram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AF4D-40E9-4AF3-BD95-CDD4385C54FC}" type="slidenum">
              <a:rPr lang="en-US" smtClean="0"/>
              <a:t>4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688" y="1481138"/>
            <a:ext cx="7397111" cy="4569506"/>
          </a:xfrm>
        </p:spPr>
      </p:pic>
    </p:spTree>
    <p:extLst>
      <p:ext uri="{BB962C8B-B14F-4D97-AF65-F5344CB8AC3E}">
        <p14:creationId xmlns:p14="http://schemas.microsoft.com/office/powerpoint/2010/main" val="2984119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</a:p>
          <a:p>
            <a:pPr lvl="1"/>
            <a:r>
              <a:rPr lang="en-US" dirty="0" smtClean="0"/>
              <a:t>ESXi </a:t>
            </a:r>
          </a:p>
          <a:p>
            <a:pPr lvl="1"/>
            <a:r>
              <a:rPr lang="en-US" dirty="0" smtClean="0"/>
              <a:t>Operating Systems</a:t>
            </a:r>
          </a:p>
          <a:p>
            <a:pPr lvl="1"/>
            <a:r>
              <a:rPr lang="en-US" dirty="0" smtClean="0"/>
              <a:t>Website</a:t>
            </a:r>
          </a:p>
          <a:p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LabVIEW</a:t>
            </a:r>
          </a:p>
          <a:p>
            <a:pPr lvl="1"/>
            <a:r>
              <a:rPr lang="en-US" dirty="0" smtClean="0"/>
              <a:t>GNURadio</a:t>
            </a:r>
          </a:p>
          <a:p>
            <a:pPr lvl="1"/>
            <a:r>
              <a:rPr lang="en-US" dirty="0" smtClean="0"/>
              <a:t>Asterisk</a:t>
            </a:r>
          </a:p>
          <a:p>
            <a:r>
              <a:rPr lang="en-US" dirty="0" smtClean="0"/>
              <a:t>Requirements Engineering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Design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AF4D-40E9-4AF3-BD95-CDD4385C54F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29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90600"/>
            <a:ext cx="7620000" cy="252751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OpenBTS System Overview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80072" y="6248400"/>
            <a:ext cx="2350681" cy="365125"/>
          </a:xfrm>
        </p:spPr>
        <p:txBody>
          <a:bodyPr/>
          <a:lstStyle/>
          <a:p>
            <a:r>
              <a:rPr lang="en-US" b="1" dirty="0" smtClean="0"/>
              <a:t>Dec13-14 Wireless Security Lab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AF4D-40E9-4AF3-BD95-CDD4385C54FC}" type="slidenum">
              <a:rPr lang="en-US" smtClean="0"/>
              <a:t>6</a:t>
            </a:fld>
            <a:endParaRPr lang="en-US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43"/>
          <a:stretch/>
        </p:blipFill>
        <p:spPr>
          <a:xfrm>
            <a:off x="1194047" y="3352800"/>
            <a:ext cx="6197353" cy="25288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06449" y="4897283"/>
            <a:ext cx="8382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MSC/VLR</a:t>
            </a:r>
            <a:endParaRPr lang="en-US" sz="10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31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USRP</a:t>
            </a:r>
          </a:p>
          <a:p>
            <a:pPr lvl="1"/>
            <a:r>
              <a:rPr lang="en-US" dirty="0" smtClean="0"/>
              <a:t>Receive/Transmit GSM signals</a:t>
            </a:r>
          </a:p>
          <a:p>
            <a:r>
              <a:rPr lang="en-US" dirty="0" smtClean="0"/>
              <a:t>Asterisk</a:t>
            </a:r>
          </a:p>
          <a:p>
            <a:pPr lvl="1"/>
            <a:r>
              <a:rPr lang="en-US" dirty="0" smtClean="0"/>
              <a:t>Server</a:t>
            </a:r>
          </a:p>
          <a:p>
            <a:r>
              <a:rPr lang="en-US" dirty="0" smtClean="0"/>
              <a:t>GNURadio</a:t>
            </a:r>
          </a:p>
          <a:p>
            <a:pPr lvl="1"/>
            <a:r>
              <a:rPr lang="en-US" dirty="0"/>
              <a:t>Open-source software development </a:t>
            </a:r>
            <a:r>
              <a:rPr lang="en-US" dirty="0" smtClean="0"/>
              <a:t>toolkit</a:t>
            </a:r>
          </a:p>
          <a:p>
            <a:r>
              <a:rPr lang="en-US" dirty="0" smtClean="0"/>
              <a:t>LabVIEW</a:t>
            </a:r>
            <a:endParaRPr lang="en-US" dirty="0"/>
          </a:p>
          <a:p>
            <a:pPr lvl="1"/>
            <a:r>
              <a:rPr lang="en-US" dirty="0" smtClean="0"/>
              <a:t>View signal output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OpenBTS Implementation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 smtClean="0"/>
              <a:t>Dec13-14 Wireless Security Lab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AF4D-40E9-4AF3-BD95-CDD4385C54F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9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LabVIEW</a:t>
            </a:r>
          </a:p>
          <a:p>
            <a:r>
              <a:rPr lang="en-US" dirty="0"/>
              <a:t>Operating system </a:t>
            </a:r>
            <a:r>
              <a:rPr lang="en-US" dirty="0" smtClean="0"/>
              <a:t>compatibility</a:t>
            </a:r>
          </a:p>
          <a:p>
            <a:r>
              <a:rPr lang="en-US" dirty="0" smtClean="0"/>
              <a:t>Security</a:t>
            </a:r>
          </a:p>
          <a:p>
            <a:r>
              <a:rPr lang="en-US" dirty="0" smtClean="0"/>
              <a:t>Outdated environment</a:t>
            </a:r>
            <a:endParaRPr lang="en-US" dirty="0"/>
          </a:p>
          <a:p>
            <a:r>
              <a:rPr lang="en-US" dirty="0" smtClean="0"/>
              <a:t>Exploring new technologies</a:t>
            </a:r>
          </a:p>
          <a:p>
            <a:pPr lvl="1"/>
            <a:r>
              <a:rPr lang="en-US" dirty="0" smtClean="0"/>
              <a:t>LAMP, ESX Shell, ESX API’s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Challenges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AF4D-40E9-4AF3-BD95-CDD4385C54F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08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USRP Testing</a:t>
            </a:r>
          </a:p>
          <a:p>
            <a:pPr lvl="1"/>
            <a:r>
              <a:rPr lang="en-US" dirty="0" smtClean="0"/>
              <a:t>Signal output verification</a:t>
            </a:r>
          </a:p>
          <a:p>
            <a:pPr lvl="1"/>
            <a:r>
              <a:rPr lang="en-US" dirty="0" smtClean="0"/>
              <a:t>Spectrum sweeping</a:t>
            </a:r>
          </a:p>
          <a:p>
            <a:r>
              <a:rPr lang="en-US" dirty="0" smtClean="0"/>
              <a:t>Functional Verification Testing</a:t>
            </a:r>
          </a:p>
          <a:p>
            <a:pPr lvl="1"/>
            <a:r>
              <a:rPr lang="en-US" dirty="0" smtClean="0"/>
              <a:t>LabVIEW</a:t>
            </a:r>
          </a:p>
          <a:p>
            <a:pPr lvl="2"/>
            <a:r>
              <a:rPr lang="en-US" dirty="0" smtClean="0"/>
              <a:t>View capture signals.</a:t>
            </a:r>
          </a:p>
          <a:p>
            <a:pPr lvl="1"/>
            <a:r>
              <a:rPr lang="en-US" dirty="0" smtClean="0"/>
              <a:t>OpenBTS</a:t>
            </a:r>
          </a:p>
          <a:p>
            <a:pPr lvl="2"/>
            <a:r>
              <a:rPr lang="en-US" dirty="0" smtClean="0"/>
              <a:t>Assign a phone number to each registered handset.</a:t>
            </a:r>
          </a:p>
          <a:p>
            <a:pPr lvl="2"/>
            <a:r>
              <a:rPr lang="en-US" dirty="0" smtClean="0"/>
              <a:t>Allow a phone to call another one.</a:t>
            </a:r>
          </a:p>
          <a:p>
            <a:pPr lvl="2"/>
            <a:r>
              <a:rPr lang="en-US" dirty="0" smtClean="0"/>
              <a:t>Allow a phone to send SMS message to another one.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Dec13-14 Wireless Security Lab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Plan {Hardware}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5AF4D-40E9-4AF3-BD95-CDD4385C54F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65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753</TotalTime>
  <Words>521</Words>
  <Application>Microsoft Office PowerPoint</Application>
  <PresentationFormat>On-screen Show (4:3)</PresentationFormat>
  <Paragraphs>135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Calibri</vt:lpstr>
      <vt:lpstr>Helvetica</vt:lpstr>
      <vt:lpstr>Lucida Sans Unicode</vt:lpstr>
      <vt:lpstr>Verdana</vt:lpstr>
      <vt:lpstr>Wingdings 2</vt:lpstr>
      <vt:lpstr>Wingdings 3</vt:lpstr>
      <vt:lpstr>Concourse</vt:lpstr>
      <vt:lpstr>The Scope</vt:lpstr>
      <vt:lpstr>Wireless Lab Topography</vt:lpstr>
      <vt:lpstr>Hardware Architecture Diagram</vt:lpstr>
      <vt:lpstr>Software Architecture Diagram</vt:lpstr>
      <vt:lpstr>Current Design </vt:lpstr>
      <vt:lpstr>OpenBTS System Overview</vt:lpstr>
      <vt:lpstr>OpenBTS Implementation</vt:lpstr>
      <vt:lpstr>Technical Challenges</vt:lpstr>
      <vt:lpstr>Testing Plan {Hardware}</vt:lpstr>
      <vt:lpstr>Testing Plan {Software}</vt:lpstr>
      <vt:lpstr>Website</vt:lpstr>
      <vt:lpstr>Questions?</vt:lpstr>
      <vt:lpstr>Wireless Lab Implementation</vt:lpstr>
      <vt:lpstr>Virtualization Flowchart</vt:lpstr>
      <vt:lpstr>The GSM Network</vt:lpstr>
      <vt:lpstr>What is OpenBTS?</vt:lpstr>
    </vt:vector>
  </TitlesOfParts>
  <Company>Iowa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Security Lab + Open BTS</dc:title>
  <dc:creator>Niu, Xiaofei</dc:creator>
  <cp:lastModifiedBy>cvo</cp:lastModifiedBy>
  <cp:revision>72</cp:revision>
  <dcterms:created xsi:type="dcterms:W3CDTF">2013-04-14T19:18:41Z</dcterms:created>
  <dcterms:modified xsi:type="dcterms:W3CDTF">2013-12-13T03:56:00Z</dcterms:modified>
</cp:coreProperties>
</file>